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"/>
  </p:notesMasterIdLst>
  <p:handoutMasterIdLst>
    <p:handoutMasterId r:id="rId6"/>
  </p:handoutMasterIdLst>
  <p:sldIdLst>
    <p:sldId id="258" r:id="rId2"/>
    <p:sldId id="257" r:id="rId3"/>
    <p:sldId id="256" r:id="rId4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33"/>
    <p:restoredTop sz="95840"/>
  </p:normalViewPr>
  <p:slideViewPr>
    <p:cSldViewPr snapToGrid="0" snapToObjects="1">
      <p:cViewPr>
        <p:scale>
          <a:sx n="82" d="100"/>
          <a:sy n="82" d="100"/>
        </p:scale>
        <p:origin x="3440" y="144"/>
      </p:cViewPr>
      <p:guideLst/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6" d="100"/>
          <a:sy n="96" d="100"/>
        </p:scale>
        <p:origin x="368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DD366F0-F252-4BF5-CC45-391B40942C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2E6763F-486F-4EB7-85BA-51C5AECE4D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9BB70-0E6C-8A46-A037-E16995DDA94A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BAEBF69-1346-C3B3-EDED-C071DFAB17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360A1DC-B34E-FB04-82C7-C2FFB05F1F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7A896-9FF3-AF49-BE4C-9655539B92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5701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C513E-43DA-0B48-8365-694644C1B73B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247FB2-F4C6-F34A-AE67-4146AC982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006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2D692-FC1E-1F7F-7195-66F89A796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61FFDDB-8160-C27B-CC11-2AFD4C400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A871DBD-A600-2B65-CBFA-77D4C5A7D2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08BCBA-6822-0E86-9865-EECEE380E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247FB2-F4C6-F34A-AE67-4146AC982BA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4376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247FB2-F4C6-F34A-AE67-4146AC982BA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876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247FB2-F4C6-F34A-AE67-4146AC982BA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709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7930-7E77-A84F-A3C3-211C26C89AAE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43CEB-6ED2-1B4F-B16A-433FF23D44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7653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7930-7E77-A84F-A3C3-211C26C89AAE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43CEB-6ED2-1B4F-B16A-433FF23D44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911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7930-7E77-A84F-A3C3-211C26C89AAE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43CEB-6ED2-1B4F-B16A-433FF23D44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831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7930-7E77-A84F-A3C3-211C26C89AAE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43CEB-6ED2-1B4F-B16A-433FF23D44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4167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7930-7E77-A84F-A3C3-211C26C89AAE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43CEB-6ED2-1B4F-B16A-433FF23D44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334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7930-7E77-A84F-A3C3-211C26C89AAE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43CEB-6ED2-1B4F-B16A-433FF23D44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9131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7930-7E77-A84F-A3C3-211C26C89AAE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43CEB-6ED2-1B4F-B16A-433FF23D44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9356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7930-7E77-A84F-A3C3-211C26C89AAE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43CEB-6ED2-1B4F-B16A-433FF23D44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375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7930-7E77-A84F-A3C3-211C26C89AAE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43CEB-6ED2-1B4F-B16A-433FF23D44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135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7930-7E77-A84F-A3C3-211C26C89AAE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43CEB-6ED2-1B4F-B16A-433FF23D44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5195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7930-7E77-A84F-A3C3-211C26C89AAE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43CEB-6ED2-1B4F-B16A-433FF23D44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79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67930-7E77-A84F-A3C3-211C26C89AAE}" type="datetimeFigureOut">
              <a:rPr kumimoji="1" lang="ja-JP" altLang="en-US" smtClean="0"/>
              <a:t>2025/11/16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43CEB-6ED2-1B4F-B16A-433FF23D44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644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6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42" Type="http://schemas.openxmlformats.org/officeDocument/2006/relationships/hyperlink" Target="https://sharedvision.jp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41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7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43" Type="http://schemas.openxmlformats.org/officeDocument/2006/relationships/hyperlink" Target="http://Partnership2024@csonj.org" TargetMode="External"/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hyperlink" Target="https://freesozai.jp/usage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7B40A-70A1-677D-9498-D4C5DA5D5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図 38">
            <a:extLst>
              <a:ext uri="{FF2B5EF4-FFF2-40B4-BE49-F238E27FC236}">
                <a16:creationId xmlns:a16="http://schemas.microsoft.com/office/drawing/2014/main" id="{AB2EF2D7-67D0-CA56-AEF4-07C897C75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064" y="5462011"/>
            <a:ext cx="540946" cy="54094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ADEE728B-4E60-AD10-0DA7-7518021E3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867" y="5449493"/>
            <a:ext cx="540946" cy="54094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3BAE054E-88C0-F168-F564-7630D4E791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932" y="4715799"/>
            <a:ext cx="540946" cy="540946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EE0B3294-896D-05CC-E2A3-ED290EC7BC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5675" y="4715799"/>
            <a:ext cx="540946" cy="540946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CAE8A6C8-A735-ACF3-1D6E-9479BB9315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9007" y="4715799"/>
            <a:ext cx="540946" cy="540946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A30F6A5D-F742-0C88-1330-7B7073C6F1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0673" y="4715799"/>
            <a:ext cx="540946" cy="540946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B3F0F4FB-1BF8-3937-93A6-C21309945E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4331" y="4730356"/>
            <a:ext cx="540946" cy="540946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22BC925D-E954-99DA-A821-CFFEC4AAA4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8074" y="4730356"/>
            <a:ext cx="540946" cy="540946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41AA3C99-F864-DF07-1ECE-4A9F2BF081A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3867" y="4715799"/>
            <a:ext cx="540946" cy="540946"/>
          </a:xfrm>
          <a:prstGeom prst="rect">
            <a:avLst/>
          </a:prstGeom>
        </p:spPr>
      </p:pic>
      <p:pic>
        <p:nvPicPr>
          <p:cNvPr id="73" name="図 72">
            <a:extLst>
              <a:ext uri="{FF2B5EF4-FFF2-40B4-BE49-F238E27FC236}">
                <a16:creationId xmlns:a16="http://schemas.microsoft.com/office/drawing/2014/main" id="{0281E833-56CB-108B-CB8A-E2B90836EBF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17341" y="4715799"/>
            <a:ext cx="540946" cy="54094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40EE4A6-339A-F9F3-D910-BA354AF001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5492" y="6071795"/>
            <a:ext cx="654545" cy="65454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5D68931-BB9F-6751-A9C8-FFC84EE5B50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9064" y="6071795"/>
            <a:ext cx="654545" cy="65454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187D8C9-73C9-EB26-A835-9D64FC2E917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83739" y="6071795"/>
            <a:ext cx="654545" cy="65454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F44973A-D9FF-1893-0F74-2B783090D8D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86689" y="6071795"/>
            <a:ext cx="654545" cy="65454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C6D2067-BA30-8E5C-05D6-F097F55E692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85661" y="6071795"/>
            <a:ext cx="654545" cy="65454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CCBDA43-3E7B-48B5-5492-D8D4FEB3B41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309564" y="6071795"/>
            <a:ext cx="654545" cy="65454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DE4DD75-1143-1173-81DA-27D0BBB43C3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03286" y="6071795"/>
            <a:ext cx="654545" cy="65454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DCC16480-59A3-6128-9205-CFDDF95B724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93925" y="6071795"/>
            <a:ext cx="654545" cy="654545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382B7B51-7748-6A06-F2BF-C984FF915E2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65492" y="6791795"/>
            <a:ext cx="654545" cy="654545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CC746930-4980-52F1-6A46-21722EFC891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74615" y="6791795"/>
            <a:ext cx="654545" cy="654545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B1585E95-A16C-7F42-FF25-5825D85C341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875101" y="6791795"/>
            <a:ext cx="654545" cy="654545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1BB49E23-30B7-2FC1-4FA2-2BA92A1CA05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689659" y="6791795"/>
            <a:ext cx="654545" cy="654545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73E81354-3B37-50F7-0592-AA3E37EF1A6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477234" y="6791795"/>
            <a:ext cx="654545" cy="654545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0E4860CB-94E0-0ED6-B6C4-21A96DACC75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309564" y="6791795"/>
            <a:ext cx="654545" cy="654545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770162EF-C534-EBAB-542B-DFD2021A47F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100203" y="6791795"/>
            <a:ext cx="654545" cy="654545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EAF77652-E7CF-783C-4C25-BE75D1475A76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893925" y="6791795"/>
            <a:ext cx="654545" cy="654545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0C0E2CE9-728D-4D65-CDD2-1DD7999EF79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57700" y="7493233"/>
            <a:ext cx="720000" cy="720000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A918D42-57E9-40B4-52CF-998BB69DA6F3}"/>
              </a:ext>
            </a:extLst>
          </p:cNvPr>
          <p:cNvSpPr txBox="1"/>
          <p:nvPr/>
        </p:nvSpPr>
        <p:spPr>
          <a:xfrm>
            <a:off x="86114" y="8912553"/>
            <a:ext cx="6825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「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SDGs</a:t>
            </a:r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のアイコン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/</a:t>
            </a:r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国連広報センター」</a:t>
            </a:r>
            <a:endParaRPr lang="en-US" altLang="ja-JP" sz="900" dirty="0">
              <a:solidFill>
                <a:schemeClr val="tx1">
                  <a:lumMod val="75000"/>
                  <a:lumOff val="25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https://</a:t>
            </a:r>
            <a:r>
              <a:rPr lang="en-US" altLang="ja-JP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www.unic.or.jp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/activities/</a:t>
            </a:r>
            <a:r>
              <a:rPr lang="en-US" altLang="ja-JP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economic_social_development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/</a:t>
            </a:r>
            <a:r>
              <a:rPr lang="en-US" altLang="ja-JP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sustainable_development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/2030agenda/</a:t>
            </a:r>
            <a:r>
              <a:rPr lang="en-US" altLang="ja-JP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sdgs_logo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/</a:t>
            </a:r>
            <a:endParaRPr kumimoji="1" lang="ja-JP" altLang="en-US" sz="900">
              <a:solidFill>
                <a:schemeClr val="tx1">
                  <a:lumMod val="75000"/>
                  <a:lumOff val="25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87E641FA-8C31-55DF-525F-7AAF41B356E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881932" y="3972166"/>
            <a:ext cx="540946" cy="540946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38B6F5FE-59C5-C316-87A6-52A0867C5E67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133165" y="3972166"/>
            <a:ext cx="540946" cy="540946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456D6F20-AE0E-86E6-2E90-99299CD301C4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326507" y="3972166"/>
            <a:ext cx="540946" cy="540946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3EACFE53-6049-5C90-A9BA-5884B030273B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499007" y="3972166"/>
            <a:ext cx="540946" cy="540946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342BBC27-7E4B-4617-8E30-0EB4EFBEAC4B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690081" y="3972166"/>
            <a:ext cx="540946" cy="540946"/>
          </a:xfrm>
          <a:prstGeom prst="rect">
            <a:avLst/>
          </a:prstGeom>
        </p:spPr>
      </p:pic>
      <p:pic>
        <p:nvPicPr>
          <p:cNvPr id="67" name="図 66">
            <a:extLst>
              <a:ext uri="{FF2B5EF4-FFF2-40B4-BE49-F238E27FC236}">
                <a16:creationId xmlns:a16="http://schemas.microsoft.com/office/drawing/2014/main" id="{6A57ADC8-6B0C-1527-2F8F-8D2805AC8F42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883739" y="3986541"/>
            <a:ext cx="540946" cy="540946"/>
          </a:xfrm>
          <a:prstGeom prst="rect">
            <a:avLst/>
          </a:prstGeom>
        </p:spPr>
      </p:pic>
      <p:pic>
        <p:nvPicPr>
          <p:cNvPr id="69" name="図 68">
            <a:extLst>
              <a:ext uri="{FF2B5EF4-FFF2-40B4-BE49-F238E27FC236}">
                <a16:creationId xmlns:a16="http://schemas.microsoft.com/office/drawing/2014/main" id="{885398E6-FB39-6F0D-EEF4-D94E8E58A1C0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134972" y="3972166"/>
            <a:ext cx="540946" cy="540946"/>
          </a:xfrm>
          <a:prstGeom prst="rect">
            <a:avLst/>
          </a:prstGeom>
        </p:spPr>
      </p:pic>
      <p:pic>
        <p:nvPicPr>
          <p:cNvPr id="71" name="図 70">
            <a:extLst>
              <a:ext uri="{FF2B5EF4-FFF2-40B4-BE49-F238E27FC236}">
                <a16:creationId xmlns:a16="http://schemas.microsoft.com/office/drawing/2014/main" id="{BFCC6A4E-E268-45EC-E087-61180E9E3C15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83240" y="3972166"/>
            <a:ext cx="540946" cy="54094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FA0CC2-0DCE-13CE-ED9E-010FFD007ABA}"/>
              </a:ext>
            </a:extLst>
          </p:cNvPr>
          <p:cNvSpPr txBox="1"/>
          <p:nvPr/>
        </p:nvSpPr>
        <p:spPr>
          <a:xfrm>
            <a:off x="136711" y="9402758"/>
            <a:ext cx="4863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「国旗など」　　</a:t>
            </a:r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hlinkClick r:id="rId38"/>
              </a:rPr>
              <a:t>フリー素材の使用における注意点</a:t>
            </a:r>
            <a:endParaRPr lang="ja-JP" altLang="en-US" sz="900">
              <a:solidFill>
                <a:schemeClr val="tx1">
                  <a:lumMod val="75000"/>
                  <a:lumOff val="25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https://</a:t>
            </a:r>
            <a:r>
              <a:rPr lang="en-US" altLang="ja-JP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freesozai.jp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/</a:t>
            </a:r>
            <a:r>
              <a:rPr lang="en-US" altLang="ja-JP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itemList.php?category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=</a:t>
            </a:r>
            <a:r>
              <a:rPr lang="en-US" altLang="ja-JP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nation_flag&amp;page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=</a:t>
            </a:r>
            <a:r>
              <a:rPr lang="en-US" altLang="ja-JP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index&amp;type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=</a:t>
            </a:r>
            <a:r>
              <a:rPr lang="en-US" altLang="ja-JP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sozai</a:t>
            </a:r>
            <a:endParaRPr kumimoji="1" lang="ja-JP" altLang="en-US" sz="900">
              <a:solidFill>
                <a:schemeClr val="tx1">
                  <a:lumMod val="75000"/>
                  <a:lumOff val="25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072CEA0-BED0-2BD3-190D-9D3FF440FC6A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311535" y="8421774"/>
            <a:ext cx="526311" cy="35052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879B812-7182-F70D-01B7-D009BF39E037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889668" y="8421774"/>
            <a:ext cx="565796" cy="3768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62746F9-9266-23B7-A0B3-6528BD82689E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591818" y="8421774"/>
            <a:ext cx="565796" cy="37682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3A73A6A-32AD-2835-A00A-137DCFB4D79B}"/>
              </a:ext>
            </a:extLst>
          </p:cNvPr>
          <p:cNvSpPr txBox="1"/>
          <p:nvPr/>
        </p:nvSpPr>
        <p:spPr>
          <a:xfrm>
            <a:off x="171696" y="2787666"/>
            <a:ext cx="58078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連携カード作成において</a:t>
            </a:r>
            <a:endParaRPr kumimoji="1" lang="en-US" altLang="ja-JP" sz="1050" b="1" dirty="0">
              <a:solidFill>
                <a:schemeClr val="tx1">
                  <a:lumMod val="75000"/>
                  <a:lumOff val="25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下記注意をしながら各団体・企業らしさが伝わる表現で、ぜひ連携カードを仕上げてください。</a:t>
            </a: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・文字サイズやレイアウト、カラー等は、自由に調整いただいて構いません。</a:t>
            </a: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・下記に掲載しているアイコン類もご自由にご活用ください。</a:t>
            </a: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・フリー素材などを使用して作成していただくことも可能ですが、</a:t>
            </a:r>
            <a:endParaRPr lang="en-US" altLang="ja-JP" sz="1000" dirty="0">
              <a:solidFill>
                <a:schemeClr val="tx1">
                  <a:lumMod val="75000"/>
                  <a:lumOff val="25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利用規約やライセンスには十分ご注意のうえご利用ください。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B8B153E-E93B-777E-4E1F-8D83E28BA19C}"/>
              </a:ext>
            </a:extLst>
          </p:cNvPr>
          <p:cNvSpPr txBox="1"/>
          <p:nvPr/>
        </p:nvSpPr>
        <p:spPr>
          <a:xfrm>
            <a:off x="151002" y="146147"/>
            <a:ext cx="64623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連携カードについて</a:t>
            </a:r>
            <a:endParaRPr lang="en-US" altLang="ja-JP" sz="1050" b="1" dirty="0">
              <a:solidFill>
                <a:schemeClr val="tx1">
                  <a:lumMod val="75000"/>
                  <a:lumOff val="25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r>
              <a:rPr lang="ja-JP" altLang="en-US" sz="1000" b="1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</a:t>
            </a:r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本連携カードは、これまでの連携実績と、これから実現したい連携の姿を整理し、</a:t>
            </a:r>
            <a:endParaRPr lang="en-US" altLang="ja-JP" sz="1000" dirty="0">
              <a:solidFill>
                <a:schemeClr val="tx1">
                  <a:lumMod val="75000"/>
                  <a:lumOff val="25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Shared Vision</a:t>
            </a:r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サイトの「</a:t>
            </a:r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hlinkClick r:id="rId42"/>
              </a:rPr>
              <a:t>連携先を探す</a:t>
            </a:r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」に掲載・発信するためのツールです。</a:t>
            </a:r>
          </a:p>
          <a:p>
            <a:endParaRPr lang="en-US" altLang="ja-JP" sz="1000" dirty="0">
              <a:solidFill>
                <a:schemeClr val="tx1">
                  <a:lumMod val="75000"/>
                  <a:lumOff val="25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団体内に「こんな連携がしたい」「こういう未来を一緒につくりたい」という思いや願いを持ちながらも、</a:t>
            </a: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それらを外に十分に発信できていないことが少なくありません。</a:t>
            </a:r>
            <a:endParaRPr lang="en-US" altLang="ja-JP" sz="1000" dirty="0">
              <a:solidFill>
                <a:schemeClr val="tx1">
                  <a:lumMod val="75000"/>
                  <a:lumOff val="25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本カードを作成し公開することで、貴団体・企業の強みや関心が“見える化”され、</a:t>
            </a: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これまで出会えなかったパートナーへとアプローチするきっかけが生まれます。</a:t>
            </a: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また、完成した連携カードは、団体・組織の簡潔な紹介ツールとしてもご活用いただけます。</a:t>
            </a: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ぜひ、この機会に連携の可能性を広げてみませんか。</a:t>
            </a:r>
            <a:endParaRPr lang="en-US" altLang="ja-JP" sz="1000" dirty="0">
              <a:solidFill>
                <a:schemeClr val="tx1">
                  <a:lumMod val="75000"/>
                  <a:lumOff val="25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endParaRPr lang="ja-JP" altLang="en-US" sz="1050">
              <a:solidFill>
                <a:schemeClr val="tx1">
                  <a:lumMod val="75000"/>
                  <a:lumOff val="25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  <a:p>
            <a:r>
              <a:rPr lang="ja-JP" altLang="en-US" sz="1050" b="1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提出方法について</a:t>
            </a: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　完成しましたら、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hlinkClick r:id="rId43"/>
              </a:rPr>
              <a:t>Partnership2024@csonj.org</a:t>
            </a:r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（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Shared Vision</a:t>
            </a:r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事務局） までお送りください。</a:t>
            </a: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事務局にてファイルを確認のうえ、順次サイトへアップロードしてまいります。</a:t>
            </a: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なお、掲載にあたり、必要に応じて事務局側で文字やアイコンのバランス等を</a:t>
            </a:r>
          </a:p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</a:rPr>
              <a:t>調整させていただく場合がございます。あらかじめご了承ください。</a:t>
            </a:r>
            <a:endParaRPr lang="en-US" altLang="ja-JP" sz="1000" dirty="0">
              <a:solidFill>
                <a:schemeClr val="tx1">
                  <a:lumMod val="75000"/>
                  <a:lumOff val="25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766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85A611-ED30-6693-8A7E-7961B4837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346AAE4-11D6-CC43-22D9-FACF9F448E6D}"/>
              </a:ext>
            </a:extLst>
          </p:cNvPr>
          <p:cNvSpPr txBox="1"/>
          <p:nvPr/>
        </p:nvSpPr>
        <p:spPr>
          <a:xfrm>
            <a:off x="1433512" y="621706"/>
            <a:ext cx="487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団体名を記入ください</a:t>
            </a:r>
            <a:endParaRPr kumimoji="1" lang="ja-JP" altLang="en-US" sz="1100">
              <a:solidFill>
                <a:schemeClr val="tx1">
                  <a:lumMod val="75000"/>
                  <a:lumOff val="25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167EB74-EEFF-9043-CF6E-6B42A09D90A6}"/>
              </a:ext>
            </a:extLst>
          </p:cNvPr>
          <p:cNvSpPr txBox="1"/>
          <p:nvPr/>
        </p:nvSpPr>
        <p:spPr>
          <a:xfrm>
            <a:off x="4875956" y="1277656"/>
            <a:ext cx="1600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https://</a:t>
            </a:r>
            <a:endParaRPr kumimoji="1" lang="ja-JP" altLang="en-US" sz="900">
              <a:solidFill>
                <a:schemeClr val="tx1">
                  <a:lumMod val="75000"/>
                  <a:lumOff val="25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080CB3F-70AC-B172-33DF-099A16A17F18}"/>
              </a:ext>
            </a:extLst>
          </p:cNvPr>
          <p:cNvSpPr txBox="1"/>
          <p:nvPr/>
        </p:nvSpPr>
        <p:spPr>
          <a:xfrm>
            <a:off x="2934146" y="1277656"/>
            <a:ext cx="12858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info@</a:t>
            </a:r>
            <a:endParaRPr kumimoji="1" lang="ja-JP" altLang="en-US" sz="900">
              <a:solidFill>
                <a:schemeClr val="tx1">
                  <a:lumMod val="75000"/>
                  <a:lumOff val="25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5A5288-27A4-04A9-CE8C-FB215F2A46D5}"/>
              </a:ext>
            </a:extLst>
          </p:cNvPr>
          <p:cNvSpPr txBox="1"/>
          <p:nvPr/>
        </p:nvSpPr>
        <p:spPr>
          <a:xfrm>
            <a:off x="1389196" y="1277656"/>
            <a:ext cx="9844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kumimoji="1"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年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 </a:t>
            </a:r>
            <a:r>
              <a:rPr kumimoji="1"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AC182CA-1C14-54D8-633B-B5DB95062A13}"/>
              </a:ext>
            </a:extLst>
          </p:cNvPr>
          <p:cNvSpPr txBox="1"/>
          <p:nvPr/>
        </p:nvSpPr>
        <p:spPr>
          <a:xfrm>
            <a:off x="1433512" y="966629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所在地を記入ください。</a:t>
            </a:r>
            <a:endParaRPr kumimoji="1" lang="ja-JP" altLang="en-US" sz="1000">
              <a:solidFill>
                <a:schemeClr val="tx1">
                  <a:lumMod val="75000"/>
                  <a:lumOff val="25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42AD74-72C3-B8B1-C0FB-CFE3BD3FD8AE}"/>
              </a:ext>
            </a:extLst>
          </p:cNvPr>
          <p:cNvSpPr txBox="1"/>
          <p:nvPr/>
        </p:nvSpPr>
        <p:spPr>
          <a:xfrm>
            <a:off x="1595438" y="2226230"/>
            <a:ext cx="28908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ご記入ください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FBEE9CD-39C3-B3FE-4675-2074E1F77314}"/>
              </a:ext>
            </a:extLst>
          </p:cNvPr>
          <p:cNvSpPr txBox="1"/>
          <p:nvPr/>
        </p:nvSpPr>
        <p:spPr>
          <a:xfrm>
            <a:off x="1595438" y="2678004"/>
            <a:ext cx="28908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ご記入ください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45CCDD9-D401-43A7-3F6C-D2BE56719AE3}"/>
              </a:ext>
            </a:extLst>
          </p:cNvPr>
          <p:cNvSpPr txBox="1"/>
          <p:nvPr/>
        </p:nvSpPr>
        <p:spPr>
          <a:xfrm>
            <a:off x="743353" y="3966778"/>
            <a:ext cx="21322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ご記入ください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97650DD-B9B4-B03A-B16E-9C790CBB8D81}"/>
              </a:ext>
            </a:extLst>
          </p:cNvPr>
          <p:cNvSpPr txBox="1"/>
          <p:nvPr/>
        </p:nvSpPr>
        <p:spPr>
          <a:xfrm>
            <a:off x="1075765" y="6425709"/>
            <a:ext cx="26920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共創関係型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インテグレーション型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endParaRPr kumimoji="1" lang="ja-JP" altLang="en-US" sz="1000">
              <a:solidFill>
                <a:schemeClr val="tx1">
                  <a:lumMod val="75000"/>
                  <a:lumOff val="25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E0C6525-231A-953A-3185-BBC7960AFA96}"/>
              </a:ext>
            </a:extLst>
          </p:cNvPr>
          <p:cNvSpPr txBox="1"/>
          <p:nvPr/>
        </p:nvSpPr>
        <p:spPr>
          <a:xfrm>
            <a:off x="1359808" y="6750256"/>
            <a:ext cx="17239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ご記入ください</a:t>
            </a:r>
            <a:endParaRPr kumimoji="1" lang="ja-JP" altLang="en-US" sz="900">
              <a:solidFill>
                <a:schemeClr val="tx1">
                  <a:lumMod val="75000"/>
                  <a:lumOff val="25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D148D24-F5BD-D6F2-2DC5-A1A472A96FEE}"/>
              </a:ext>
            </a:extLst>
          </p:cNvPr>
          <p:cNvSpPr txBox="1"/>
          <p:nvPr/>
        </p:nvSpPr>
        <p:spPr>
          <a:xfrm>
            <a:off x="1359808" y="6974195"/>
            <a:ext cx="17239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ご記入ください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2F0B195-6082-EFF8-F586-7D8653CEF3B2}"/>
              </a:ext>
            </a:extLst>
          </p:cNvPr>
          <p:cNvSpPr txBox="1"/>
          <p:nvPr/>
        </p:nvSpPr>
        <p:spPr>
          <a:xfrm>
            <a:off x="1359808" y="7197667"/>
            <a:ext cx="17239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ご記入ください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C127903-7B54-1768-71CD-75A5BC7E9F5A}"/>
              </a:ext>
            </a:extLst>
          </p:cNvPr>
          <p:cNvSpPr txBox="1"/>
          <p:nvPr/>
        </p:nvSpPr>
        <p:spPr>
          <a:xfrm>
            <a:off x="1359808" y="7421139"/>
            <a:ext cx="17239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ご記入ください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69E7B1E-8D34-9DD8-A6EA-65F5052643A9}"/>
              </a:ext>
            </a:extLst>
          </p:cNvPr>
          <p:cNvSpPr txBox="1"/>
          <p:nvPr/>
        </p:nvSpPr>
        <p:spPr>
          <a:xfrm>
            <a:off x="1359808" y="7622556"/>
            <a:ext cx="24266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ご記入ください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B4FCFE0-B052-928C-C07A-852C44BE68E8}"/>
              </a:ext>
            </a:extLst>
          </p:cNvPr>
          <p:cNvSpPr txBox="1"/>
          <p:nvPr/>
        </p:nvSpPr>
        <p:spPr>
          <a:xfrm>
            <a:off x="3766350" y="3966778"/>
            <a:ext cx="28908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ご記入ください</a:t>
            </a:r>
            <a:endParaRPr lang="en-US" altLang="ja-JP" sz="950" dirty="0">
              <a:solidFill>
                <a:schemeClr val="tx1">
                  <a:lumMod val="75000"/>
                  <a:lumOff val="25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9444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042B124-3019-5B24-6E38-BABC84114B3D}"/>
              </a:ext>
            </a:extLst>
          </p:cNvPr>
          <p:cNvSpPr txBox="1"/>
          <p:nvPr/>
        </p:nvSpPr>
        <p:spPr>
          <a:xfrm>
            <a:off x="435372" y="1497645"/>
            <a:ext cx="53334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ご記入ください</a:t>
            </a:r>
            <a:endParaRPr kumimoji="1" lang="ja-JP" altLang="en-US" sz="1050">
              <a:solidFill>
                <a:schemeClr val="tx1">
                  <a:lumMod val="75000"/>
                  <a:lumOff val="25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E3B8980-27E4-F990-B21B-7A998B70D65A}"/>
              </a:ext>
            </a:extLst>
          </p:cNvPr>
          <p:cNvSpPr txBox="1"/>
          <p:nvPr/>
        </p:nvSpPr>
        <p:spPr>
          <a:xfrm>
            <a:off x="286746" y="4285669"/>
            <a:ext cx="32746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ご記入ください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C382E02-7986-EBC1-12D6-32D186B04EBF}"/>
              </a:ext>
            </a:extLst>
          </p:cNvPr>
          <p:cNvSpPr txBox="1"/>
          <p:nvPr/>
        </p:nvSpPr>
        <p:spPr>
          <a:xfrm>
            <a:off x="3288632" y="4285669"/>
            <a:ext cx="27529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ご記入ください</a:t>
            </a:r>
            <a:endParaRPr lang="en-US" altLang="ja-JP" sz="1000" dirty="0">
              <a:solidFill>
                <a:schemeClr val="tx1">
                  <a:lumMod val="75000"/>
                  <a:lumOff val="25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7B0D17B-BEEA-F08B-C9A2-BF949D42B2D9}"/>
              </a:ext>
            </a:extLst>
          </p:cNvPr>
          <p:cNvSpPr txBox="1"/>
          <p:nvPr/>
        </p:nvSpPr>
        <p:spPr>
          <a:xfrm>
            <a:off x="435372" y="7073693"/>
            <a:ext cx="53334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ご記入ください</a:t>
            </a:r>
            <a:endParaRPr kumimoji="1" lang="ja-JP" altLang="en-US" sz="1050">
              <a:solidFill>
                <a:schemeClr val="tx1">
                  <a:lumMod val="75000"/>
                  <a:lumOff val="25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7326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</TotalTime>
  <Words>433</Words>
  <Application>Microsoft Macintosh PowerPoint</Application>
  <PresentationFormat>A4 210 x 297 mm</PresentationFormat>
  <Paragraphs>48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Hiragino Kaku Gothic ProN W3</vt:lpstr>
      <vt:lpstr>Meiryo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Office User</dc:creator>
  <cp:lastModifiedBy>Akitsugu Tate</cp:lastModifiedBy>
  <cp:revision>68</cp:revision>
  <cp:lastPrinted>2025-10-11T04:26:08Z</cp:lastPrinted>
  <dcterms:created xsi:type="dcterms:W3CDTF">2020-04-30T05:46:21Z</dcterms:created>
  <dcterms:modified xsi:type="dcterms:W3CDTF">2025-11-15T16:04:52Z</dcterms:modified>
</cp:coreProperties>
</file>